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797675" cy="9872663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31" autoAdjust="0"/>
  </p:normalViewPr>
  <p:slideViewPr>
    <p:cSldViewPr snapToGrid="0">
      <p:cViewPr>
        <p:scale>
          <a:sx n="25" d="100"/>
          <a:sy n="25" d="100"/>
        </p:scale>
        <p:origin x="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AB2E9-3568-4939-AD20-F42726F09D0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F1FE2A-97BA-4B52-B3A6-E44D1F20CB28}">
      <dgm:prSet phldrT="[Text]" custT="1"/>
      <dgm:spPr/>
      <dgm:t>
        <a:bodyPr/>
        <a:lstStyle/>
        <a:p>
          <a:r>
            <a:rPr lang="en-US" sz="2800" dirty="0" smtClean="0"/>
            <a:t>Internal Dual ADC 10 bit</a:t>
          </a:r>
          <a:endParaRPr lang="en-US" sz="2800" dirty="0"/>
        </a:p>
      </dgm:t>
    </dgm:pt>
    <dgm:pt modelId="{272155B6-483B-4675-B173-D3F00A201046}" type="parTrans" cxnId="{FC6EE199-23CF-4307-94F8-FC53916EA51A}">
      <dgm:prSet/>
      <dgm:spPr/>
      <dgm:t>
        <a:bodyPr/>
        <a:lstStyle/>
        <a:p>
          <a:endParaRPr lang="en-US" sz="2800"/>
        </a:p>
      </dgm:t>
    </dgm:pt>
    <dgm:pt modelId="{0CACD921-34CA-4681-87F1-041A98C27B3D}" type="sibTrans" cxnId="{FC6EE199-23CF-4307-94F8-FC53916EA51A}">
      <dgm:prSet/>
      <dgm:spPr/>
      <dgm:t>
        <a:bodyPr/>
        <a:lstStyle/>
        <a:p>
          <a:endParaRPr lang="en-US" sz="2800"/>
        </a:p>
      </dgm:t>
    </dgm:pt>
    <dgm:pt modelId="{4640F6E6-EF32-4372-9B3B-2FFD48F9CB5C}">
      <dgm:prSet phldrT="[Text]" custT="1"/>
      <dgm:spPr/>
      <dgm:t>
        <a:bodyPr/>
        <a:lstStyle/>
        <a:p>
          <a:r>
            <a:rPr lang="en-US" sz="2800" dirty="0" smtClean="0"/>
            <a:t>These are kept the same throughout your experiments</a:t>
          </a:r>
          <a:endParaRPr lang="en-US" sz="2800" dirty="0"/>
        </a:p>
      </dgm:t>
    </dgm:pt>
    <dgm:pt modelId="{DB4F8E23-BBE6-4AB5-9D82-74F5115D7455}" type="parTrans" cxnId="{ACB965C6-1ACF-483C-9C29-8A17C949C706}">
      <dgm:prSet/>
      <dgm:spPr/>
      <dgm:t>
        <a:bodyPr/>
        <a:lstStyle/>
        <a:p>
          <a:endParaRPr lang="en-US" sz="2800"/>
        </a:p>
      </dgm:t>
    </dgm:pt>
    <dgm:pt modelId="{55E32D54-3DF3-4F3F-B3B8-1AEE5606EC62}" type="sibTrans" cxnId="{ACB965C6-1ACF-483C-9C29-8A17C949C706}">
      <dgm:prSet/>
      <dgm:spPr/>
      <dgm:t>
        <a:bodyPr/>
        <a:lstStyle/>
        <a:p>
          <a:endParaRPr lang="en-US" sz="2800"/>
        </a:p>
      </dgm:t>
    </dgm:pt>
    <dgm:pt modelId="{184B56DA-A66C-4DD0-AE11-0A7EBA387E48}">
      <dgm:prSet phldrT="[Text]" custT="1"/>
      <dgm:spPr/>
      <dgm:t>
        <a:bodyPr/>
        <a:lstStyle/>
        <a:p>
          <a:r>
            <a:rPr lang="en-US" sz="2800" dirty="0" smtClean="0"/>
            <a:t>Independent variable</a:t>
          </a:r>
          <a:endParaRPr lang="en-US" sz="2800" dirty="0"/>
        </a:p>
      </dgm:t>
    </dgm:pt>
    <dgm:pt modelId="{3C1C544F-4C0C-4E19-A3D2-C3E5175D7B4B}" type="parTrans" cxnId="{01AD485A-0916-4A80-9CBA-29870F4D202A}">
      <dgm:prSet/>
      <dgm:spPr/>
      <dgm:t>
        <a:bodyPr/>
        <a:lstStyle/>
        <a:p>
          <a:endParaRPr lang="en-US" sz="2800"/>
        </a:p>
      </dgm:t>
    </dgm:pt>
    <dgm:pt modelId="{8EE144C8-20EA-43DA-B048-41CEE06807BC}" type="sibTrans" cxnId="{01AD485A-0916-4A80-9CBA-29870F4D202A}">
      <dgm:prSet/>
      <dgm:spPr/>
      <dgm:t>
        <a:bodyPr/>
        <a:lstStyle/>
        <a:p>
          <a:endParaRPr lang="en-US" sz="2800"/>
        </a:p>
      </dgm:t>
    </dgm:pt>
    <dgm:pt modelId="{17AF0C1B-AB46-4643-AAAB-C00D253E5731}">
      <dgm:prSet phldrT="[Text]" custT="1"/>
      <dgm:spPr/>
      <dgm:t>
        <a:bodyPr/>
        <a:lstStyle/>
        <a:p>
          <a:r>
            <a:rPr lang="en-US" sz="2800" dirty="0" smtClean="0"/>
            <a:t>The </a:t>
          </a:r>
          <a:r>
            <a:rPr lang="en-US" sz="2800" b="1" dirty="0" smtClean="0"/>
            <a:t>one</a:t>
          </a:r>
          <a:r>
            <a:rPr lang="en-US" sz="2800" dirty="0" smtClean="0"/>
            <a:t> variable you purposely change and test</a:t>
          </a:r>
          <a:endParaRPr lang="en-US" sz="2800" dirty="0"/>
        </a:p>
      </dgm:t>
    </dgm:pt>
    <dgm:pt modelId="{29C3C336-A8CD-48B5-9F85-325299B52A84}" type="parTrans" cxnId="{31D0EEFF-9776-4597-8873-3B56F9091C86}">
      <dgm:prSet/>
      <dgm:spPr/>
      <dgm:t>
        <a:bodyPr/>
        <a:lstStyle/>
        <a:p>
          <a:endParaRPr lang="en-US" sz="2800"/>
        </a:p>
      </dgm:t>
    </dgm:pt>
    <dgm:pt modelId="{631D11DF-11B6-487B-8148-E2BF1F9190AD}" type="sibTrans" cxnId="{31D0EEFF-9776-4597-8873-3B56F9091C86}">
      <dgm:prSet/>
      <dgm:spPr/>
      <dgm:t>
        <a:bodyPr/>
        <a:lstStyle/>
        <a:p>
          <a:endParaRPr lang="en-US" sz="2800"/>
        </a:p>
      </dgm:t>
    </dgm:pt>
    <dgm:pt modelId="{2F8ECEAC-FAA3-4503-A169-57F41A503807}">
      <dgm:prSet phldrT="[Text]" custT="1"/>
      <dgm:spPr/>
      <dgm:t>
        <a:bodyPr/>
        <a:lstStyle/>
        <a:p>
          <a:r>
            <a:rPr lang="en-US" sz="2800" dirty="0" smtClean="0"/>
            <a:t>Dependent variable</a:t>
          </a:r>
          <a:endParaRPr lang="en-US" sz="2800" dirty="0"/>
        </a:p>
      </dgm:t>
    </dgm:pt>
    <dgm:pt modelId="{ACAA3BC8-2CDA-42A5-8DD6-5A948ACC6FCF}" type="parTrans" cxnId="{24836079-9FDA-4F84-9291-518671EE6E30}">
      <dgm:prSet/>
      <dgm:spPr/>
      <dgm:t>
        <a:bodyPr/>
        <a:lstStyle/>
        <a:p>
          <a:endParaRPr lang="en-US" sz="2800"/>
        </a:p>
      </dgm:t>
    </dgm:pt>
    <dgm:pt modelId="{61A568BF-D1AB-4345-9CA7-878468CAA9E0}" type="sibTrans" cxnId="{24836079-9FDA-4F84-9291-518671EE6E30}">
      <dgm:prSet/>
      <dgm:spPr/>
      <dgm:t>
        <a:bodyPr/>
        <a:lstStyle/>
        <a:p>
          <a:endParaRPr lang="en-US" sz="2800"/>
        </a:p>
      </dgm:t>
    </dgm:pt>
    <dgm:pt modelId="{BB5A00DF-7368-4451-822A-C5213BEFEEBE}">
      <dgm:prSet phldrT="[Text]" custT="1"/>
      <dgm:spPr/>
      <dgm:t>
        <a:bodyPr/>
        <a:lstStyle/>
        <a:p>
          <a:r>
            <a:rPr lang="en-US" sz="2800" dirty="0" smtClean="0"/>
            <a:t>The measure of change observed because of independent variable</a:t>
          </a:r>
          <a:endParaRPr lang="en-US" sz="2800" dirty="0"/>
        </a:p>
      </dgm:t>
    </dgm:pt>
    <dgm:pt modelId="{DBF05790-03E0-47D4-8137-1ED35487613F}" type="parTrans" cxnId="{3F455948-84CC-4BD3-B122-BC7FC520F6C2}">
      <dgm:prSet/>
      <dgm:spPr/>
      <dgm:t>
        <a:bodyPr/>
        <a:lstStyle/>
        <a:p>
          <a:endParaRPr lang="en-US" sz="2800"/>
        </a:p>
      </dgm:t>
    </dgm:pt>
    <dgm:pt modelId="{1FC1A5B2-F57F-4D1D-AD7C-59801453B2A1}" type="sibTrans" cxnId="{3F455948-84CC-4BD3-B122-BC7FC520F6C2}">
      <dgm:prSet/>
      <dgm:spPr/>
      <dgm:t>
        <a:bodyPr/>
        <a:lstStyle/>
        <a:p>
          <a:endParaRPr lang="en-US" sz="2800"/>
        </a:p>
      </dgm:t>
    </dgm:pt>
    <dgm:pt modelId="{B92700A2-FB38-4467-8A2E-6B17FD5FB43C}">
      <dgm:prSet phldrT="[Text]" custT="1"/>
      <dgm:spPr/>
      <dgm:t>
        <a:bodyPr/>
        <a:lstStyle/>
        <a:p>
          <a:r>
            <a:rPr lang="en-US" sz="2800" dirty="0" smtClean="0"/>
            <a:t>Decide how you will measure the change</a:t>
          </a:r>
          <a:endParaRPr lang="en-US" sz="2800" dirty="0"/>
        </a:p>
      </dgm:t>
    </dgm:pt>
    <dgm:pt modelId="{D455CBAE-1EFE-4677-A720-D37D3C7C79C7}" type="parTrans" cxnId="{401C8A76-0402-439A-A771-D9B2BC35018E}">
      <dgm:prSet/>
      <dgm:spPr/>
      <dgm:t>
        <a:bodyPr/>
        <a:lstStyle/>
        <a:p>
          <a:endParaRPr lang="en-US" sz="2800"/>
        </a:p>
      </dgm:t>
    </dgm:pt>
    <dgm:pt modelId="{A308112E-A697-4E6A-A0C4-5392D47FD2DE}" type="sibTrans" cxnId="{401C8A76-0402-439A-A771-D9B2BC35018E}">
      <dgm:prSet/>
      <dgm:spPr/>
      <dgm:t>
        <a:bodyPr/>
        <a:lstStyle/>
        <a:p>
          <a:endParaRPr lang="en-US" sz="2800"/>
        </a:p>
      </dgm:t>
    </dgm:pt>
    <dgm:pt modelId="{4351CFC8-37EC-494B-A841-287649776134}" type="pres">
      <dgm:prSet presAssocID="{425AB2E9-3568-4939-AD20-F42726F09D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E9962D-05C5-4F85-A473-03B50B9C6416}" type="pres">
      <dgm:prSet presAssocID="{06F1FE2A-97BA-4B52-B3A6-E44D1F20CB28}" presName="composite" presStyleCnt="0"/>
      <dgm:spPr/>
    </dgm:pt>
    <dgm:pt modelId="{B8C15370-9E21-4343-A577-4985C41A0B6E}" type="pres">
      <dgm:prSet presAssocID="{06F1FE2A-97BA-4B52-B3A6-E44D1F20CB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5B54D-BB89-4898-B770-68834B90CB27}" type="pres">
      <dgm:prSet presAssocID="{06F1FE2A-97BA-4B52-B3A6-E44D1F20CB2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2C66E-7169-4E42-A713-6528CC71DD9D}" type="pres">
      <dgm:prSet presAssocID="{0CACD921-34CA-4681-87F1-041A98C27B3D}" presName="space" presStyleCnt="0"/>
      <dgm:spPr/>
    </dgm:pt>
    <dgm:pt modelId="{C25D5A66-A92F-4D7D-A84B-534F27779317}" type="pres">
      <dgm:prSet presAssocID="{184B56DA-A66C-4DD0-AE11-0A7EBA387E48}" presName="composite" presStyleCnt="0"/>
      <dgm:spPr/>
    </dgm:pt>
    <dgm:pt modelId="{E01B3154-0666-4584-9FC4-432DE00CC402}" type="pres">
      <dgm:prSet presAssocID="{184B56DA-A66C-4DD0-AE11-0A7EBA387E4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C96761-7A7E-46B1-9A31-B92F49834D5A}" type="pres">
      <dgm:prSet presAssocID="{184B56DA-A66C-4DD0-AE11-0A7EBA387E4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04D87C-D390-4BAA-B20D-69AF97599BD7}" type="pres">
      <dgm:prSet presAssocID="{8EE144C8-20EA-43DA-B048-41CEE06807BC}" presName="space" presStyleCnt="0"/>
      <dgm:spPr/>
    </dgm:pt>
    <dgm:pt modelId="{F9A125CB-F105-4A75-821B-0388D80248ED}" type="pres">
      <dgm:prSet presAssocID="{2F8ECEAC-FAA3-4503-A169-57F41A503807}" presName="composite" presStyleCnt="0"/>
      <dgm:spPr/>
    </dgm:pt>
    <dgm:pt modelId="{64DD6D48-227C-4434-BED8-F49C9D4F4F7E}" type="pres">
      <dgm:prSet presAssocID="{2F8ECEAC-FAA3-4503-A169-57F41A50380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60936-C475-4184-9A9D-2F4B5D8B0BC7}" type="pres">
      <dgm:prSet presAssocID="{2F8ECEAC-FAA3-4503-A169-57F41A503807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1C8A76-0402-439A-A771-D9B2BC35018E}" srcId="{2F8ECEAC-FAA3-4503-A169-57F41A503807}" destId="{B92700A2-FB38-4467-8A2E-6B17FD5FB43C}" srcOrd="1" destOrd="0" parTransId="{D455CBAE-1EFE-4677-A720-D37D3C7C79C7}" sibTransId="{A308112E-A697-4E6A-A0C4-5392D47FD2DE}"/>
    <dgm:cxn modelId="{9C3D3653-8462-4AAD-A961-3717216B9CF2}" type="presOf" srcId="{06F1FE2A-97BA-4B52-B3A6-E44D1F20CB28}" destId="{B8C15370-9E21-4343-A577-4985C41A0B6E}" srcOrd="0" destOrd="0" presId="urn:microsoft.com/office/officeart/2005/8/layout/hList1"/>
    <dgm:cxn modelId="{4E402F4F-22AD-4214-BE8C-948F617ABB38}" type="presOf" srcId="{BB5A00DF-7368-4451-822A-C5213BEFEEBE}" destId="{98860936-C475-4184-9A9D-2F4B5D8B0BC7}" srcOrd="0" destOrd="0" presId="urn:microsoft.com/office/officeart/2005/8/layout/hList1"/>
    <dgm:cxn modelId="{31D0EEFF-9776-4597-8873-3B56F9091C86}" srcId="{184B56DA-A66C-4DD0-AE11-0A7EBA387E48}" destId="{17AF0C1B-AB46-4643-AAAB-C00D253E5731}" srcOrd="0" destOrd="0" parTransId="{29C3C336-A8CD-48B5-9F85-325299B52A84}" sibTransId="{631D11DF-11B6-487B-8148-E2BF1F9190AD}"/>
    <dgm:cxn modelId="{ACB965C6-1ACF-483C-9C29-8A17C949C706}" srcId="{06F1FE2A-97BA-4B52-B3A6-E44D1F20CB28}" destId="{4640F6E6-EF32-4372-9B3B-2FFD48F9CB5C}" srcOrd="0" destOrd="0" parTransId="{DB4F8E23-BBE6-4AB5-9D82-74F5115D7455}" sibTransId="{55E32D54-3DF3-4F3F-B3B8-1AEE5606EC62}"/>
    <dgm:cxn modelId="{51EFA3EF-F9E3-4B84-BA84-84A3BBF4D4D3}" type="presOf" srcId="{17AF0C1B-AB46-4643-AAAB-C00D253E5731}" destId="{6EC96761-7A7E-46B1-9A31-B92F49834D5A}" srcOrd="0" destOrd="0" presId="urn:microsoft.com/office/officeart/2005/8/layout/hList1"/>
    <dgm:cxn modelId="{3F455948-84CC-4BD3-B122-BC7FC520F6C2}" srcId="{2F8ECEAC-FAA3-4503-A169-57F41A503807}" destId="{BB5A00DF-7368-4451-822A-C5213BEFEEBE}" srcOrd="0" destOrd="0" parTransId="{DBF05790-03E0-47D4-8137-1ED35487613F}" sibTransId="{1FC1A5B2-F57F-4D1D-AD7C-59801453B2A1}"/>
    <dgm:cxn modelId="{9BA84549-343A-497A-8F50-EA4C874AF4DD}" type="presOf" srcId="{2F8ECEAC-FAA3-4503-A169-57F41A503807}" destId="{64DD6D48-227C-4434-BED8-F49C9D4F4F7E}" srcOrd="0" destOrd="0" presId="urn:microsoft.com/office/officeart/2005/8/layout/hList1"/>
    <dgm:cxn modelId="{913323B4-1F88-4AC5-8C9E-BE0572C8023B}" type="presOf" srcId="{4640F6E6-EF32-4372-9B3B-2FFD48F9CB5C}" destId="{DE65B54D-BB89-4898-B770-68834B90CB27}" srcOrd="0" destOrd="0" presId="urn:microsoft.com/office/officeart/2005/8/layout/hList1"/>
    <dgm:cxn modelId="{FC6EE199-23CF-4307-94F8-FC53916EA51A}" srcId="{425AB2E9-3568-4939-AD20-F42726F09D02}" destId="{06F1FE2A-97BA-4B52-B3A6-E44D1F20CB28}" srcOrd="0" destOrd="0" parTransId="{272155B6-483B-4675-B173-D3F00A201046}" sibTransId="{0CACD921-34CA-4681-87F1-041A98C27B3D}"/>
    <dgm:cxn modelId="{7FD88FF9-53A7-4C08-9686-37472D3C5F90}" type="presOf" srcId="{184B56DA-A66C-4DD0-AE11-0A7EBA387E48}" destId="{E01B3154-0666-4584-9FC4-432DE00CC402}" srcOrd="0" destOrd="0" presId="urn:microsoft.com/office/officeart/2005/8/layout/hList1"/>
    <dgm:cxn modelId="{01AD485A-0916-4A80-9CBA-29870F4D202A}" srcId="{425AB2E9-3568-4939-AD20-F42726F09D02}" destId="{184B56DA-A66C-4DD0-AE11-0A7EBA387E48}" srcOrd="1" destOrd="0" parTransId="{3C1C544F-4C0C-4E19-A3D2-C3E5175D7B4B}" sibTransId="{8EE144C8-20EA-43DA-B048-41CEE06807BC}"/>
    <dgm:cxn modelId="{24836079-9FDA-4F84-9291-518671EE6E30}" srcId="{425AB2E9-3568-4939-AD20-F42726F09D02}" destId="{2F8ECEAC-FAA3-4503-A169-57F41A503807}" srcOrd="2" destOrd="0" parTransId="{ACAA3BC8-2CDA-42A5-8DD6-5A948ACC6FCF}" sibTransId="{61A568BF-D1AB-4345-9CA7-878468CAA9E0}"/>
    <dgm:cxn modelId="{12E1A9E1-0E2B-4599-8D03-2A69A1547115}" type="presOf" srcId="{425AB2E9-3568-4939-AD20-F42726F09D02}" destId="{4351CFC8-37EC-494B-A841-287649776134}" srcOrd="0" destOrd="0" presId="urn:microsoft.com/office/officeart/2005/8/layout/hList1"/>
    <dgm:cxn modelId="{766F4955-F53D-4E5F-A7D9-8AE86DDD9794}" type="presOf" srcId="{B92700A2-FB38-4467-8A2E-6B17FD5FB43C}" destId="{98860936-C475-4184-9A9D-2F4B5D8B0BC7}" srcOrd="0" destOrd="1" presId="urn:microsoft.com/office/officeart/2005/8/layout/hList1"/>
    <dgm:cxn modelId="{AE41C4D7-1708-49AF-AE4A-683C8CF513D4}" type="presParOf" srcId="{4351CFC8-37EC-494B-A841-287649776134}" destId="{70E9962D-05C5-4F85-A473-03B50B9C6416}" srcOrd="0" destOrd="0" presId="urn:microsoft.com/office/officeart/2005/8/layout/hList1"/>
    <dgm:cxn modelId="{54821AC3-B761-4DE3-A299-35C839B48BE7}" type="presParOf" srcId="{70E9962D-05C5-4F85-A473-03B50B9C6416}" destId="{B8C15370-9E21-4343-A577-4985C41A0B6E}" srcOrd="0" destOrd="0" presId="urn:microsoft.com/office/officeart/2005/8/layout/hList1"/>
    <dgm:cxn modelId="{3935A46C-E062-4151-BCBD-56617280633D}" type="presParOf" srcId="{70E9962D-05C5-4F85-A473-03B50B9C6416}" destId="{DE65B54D-BB89-4898-B770-68834B90CB27}" srcOrd="1" destOrd="0" presId="urn:microsoft.com/office/officeart/2005/8/layout/hList1"/>
    <dgm:cxn modelId="{0A12C62A-0CDE-440C-8EAB-E415EF2E4EAF}" type="presParOf" srcId="{4351CFC8-37EC-494B-A841-287649776134}" destId="{A7E2C66E-7169-4E42-A713-6528CC71DD9D}" srcOrd="1" destOrd="0" presId="urn:microsoft.com/office/officeart/2005/8/layout/hList1"/>
    <dgm:cxn modelId="{54851ACF-12A9-4433-874C-444142834581}" type="presParOf" srcId="{4351CFC8-37EC-494B-A841-287649776134}" destId="{C25D5A66-A92F-4D7D-A84B-534F27779317}" srcOrd="2" destOrd="0" presId="urn:microsoft.com/office/officeart/2005/8/layout/hList1"/>
    <dgm:cxn modelId="{868B21E6-351E-4088-8823-CA0673B273DE}" type="presParOf" srcId="{C25D5A66-A92F-4D7D-A84B-534F27779317}" destId="{E01B3154-0666-4584-9FC4-432DE00CC402}" srcOrd="0" destOrd="0" presId="urn:microsoft.com/office/officeart/2005/8/layout/hList1"/>
    <dgm:cxn modelId="{91B14886-054D-49EB-AF4F-06F73F4E851C}" type="presParOf" srcId="{C25D5A66-A92F-4D7D-A84B-534F27779317}" destId="{6EC96761-7A7E-46B1-9A31-B92F49834D5A}" srcOrd="1" destOrd="0" presId="urn:microsoft.com/office/officeart/2005/8/layout/hList1"/>
    <dgm:cxn modelId="{68DB7211-B7EA-4286-B920-F0E227605505}" type="presParOf" srcId="{4351CFC8-37EC-494B-A841-287649776134}" destId="{D004D87C-D390-4BAA-B20D-69AF97599BD7}" srcOrd="3" destOrd="0" presId="urn:microsoft.com/office/officeart/2005/8/layout/hList1"/>
    <dgm:cxn modelId="{10B5F44C-3CDA-48E6-B908-B6A9CE97492E}" type="presParOf" srcId="{4351CFC8-37EC-494B-A841-287649776134}" destId="{F9A125CB-F105-4A75-821B-0388D80248ED}" srcOrd="4" destOrd="0" presId="urn:microsoft.com/office/officeart/2005/8/layout/hList1"/>
    <dgm:cxn modelId="{82B6102B-62E6-40B9-9BD7-E73770A2464A}" type="presParOf" srcId="{F9A125CB-F105-4A75-821B-0388D80248ED}" destId="{64DD6D48-227C-4434-BED8-F49C9D4F4F7E}" srcOrd="0" destOrd="0" presId="urn:microsoft.com/office/officeart/2005/8/layout/hList1"/>
    <dgm:cxn modelId="{5D5C143C-31FC-4B5B-97EA-AB78A00ACAA1}" type="presParOf" srcId="{F9A125CB-F105-4A75-821B-0388D80248ED}" destId="{98860936-C475-4184-9A9D-2F4B5D8B0B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FBC85-EE41-46FB-A7F4-99ED4084C835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8A75D-9854-4CDE-9FB7-B1EBB324AAED}">
      <dgm:prSet phldrT="[Text]"/>
      <dgm:spPr/>
      <dgm:t>
        <a:bodyPr/>
        <a:lstStyle/>
        <a:p>
          <a:r>
            <a:rPr lang="en-US" dirty="0" smtClean="0"/>
            <a:t>Prototype 0</a:t>
          </a:r>
          <a:endParaRPr lang="en-US" dirty="0"/>
        </a:p>
      </dgm:t>
    </dgm:pt>
    <dgm:pt modelId="{8A2D5E86-42BC-415B-A1DE-0C28EEB3661C}" type="parTrans" cxnId="{E5053C00-76EC-4519-ABF3-0ACDA95BE163}">
      <dgm:prSet/>
      <dgm:spPr/>
      <dgm:t>
        <a:bodyPr/>
        <a:lstStyle/>
        <a:p>
          <a:endParaRPr lang="en-US"/>
        </a:p>
      </dgm:t>
    </dgm:pt>
    <dgm:pt modelId="{FF440F30-5F7D-44F0-8264-C65521A11F0C}" type="sibTrans" cxnId="{E5053C00-76EC-4519-ABF3-0ACDA95BE163}">
      <dgm:prSet/>
      <dgm:spPr/>
      <dgm:t>
        <a:bodyPr/>
        <a:lstStyle/>
        <a:p>
          <a:endParaRPr lang="en-US"/>
        </a:p>
      </dgm:t>
    </dgm:pt>
    <dgm:pt modelId="{48328429-D21F-4CF6-9089-EE3F5F57F2AC}">
      <dgm:prSet phldrT="[Text]"/>
      <dgm:spPr/>
      <dgm:t>
        <a:bodyPr/>
        <a:lstStyle/>
        <a:p>
          <a:r>
            <a:rPr lang="en-US" dirty="0" smtClean="0"/>
            <a:t>Signal Acquisition  &amp; Display ( LCD display optimization)</a:t>
          </a:r>
          <a:endParaRPr lang="en-US" dirty="0"/>
        </a:p>
      </dgm:t>
    </dgm:pt>
    <dgm:pt modelId="{1635AB15-42A4-42D6-9F2B-33788AD7A83B}" type="parTrans" cxnId="{B7AA9BCE-D649-4F1B-B108-93466D2481F6}">
      <dgm:prSet/>
      <dgm:spPr/>
      <dgm:t>
        <a:bodyPr/>
        <a:lstStyle/>
        <a:p>
          <a:endParaRPr lang="en-US"/>
        </a:p>
      </dgm:t>
    </dgm:pt>
    <dgm:pt modelId="{C822654F-BF62-47E3-96FD-AE4B604B788B}" type="sibTrans" cxnId="{B7AA9BCE-D649-4F1B-B108-93466D2481F6}">
      <dgm:prSet/>
      <dgm:spPr/>
      <dgm:t>
        <a:bodyPr/>
        <a:lstStyle/>
        <a:p>
          <a:endParaRPr lang="en-US"/>
        </a:p>
      </dgm:t>
    </dgm:pt>
    <dgm:pt modelId="{25AF84C7-6ED7-450C-83EA-4337CE735A70}">
      <dgm:prSet phldrT="[Text]"/>
      <dgm:spPr/>
      <dgm:t>
        <a:bodyPr/>
        <a:lstStyle/>
        <a:p>
          <a:r>
            <a:rPr lang="en-US" dirty="0" smtClean="0"/>
            <a:t>Spectrum</a:t>
          </a:r>
          <a:endParaRPr lang="en-US" dirty="0"/>
        </a:p>
      </dgm:t>
    </dgm:pt>
    <dgm:pt modelId="{33168ED3-1516-4DE0-87C6-D0BBEBB68307}" type="parTrans" cxnId="{447AF68F-5153-4E01-A5A1-8D3A25A73007}">
      <dgm:prSet/>
      <dgm:spPr/>
      <dgm:t>
        <a:bodyPr/>
        <a:lstStyle/>
        <a:p>
          <a:endParaRPr lang="en-US"/>
        </a:p>
      </dgm:t>
    </dgm:pt>
    <dgm:pt modelId="{2562C856-622C-43A4-99D0-A7FF0C835EBA}" type="sibTrans" cxnId="{447AF68F-5153-4E01-A5A1-8D3A25A73007}">
      <dgm:prSet/>
      <dgm:spPr/>
      <dgm:t>
        <a:bodyPr/>
        <a:lstStyle/>
        <a:p>
          <a:endParaRPr lang="en-US"/>
        </a:p>
      </dgm:t>
    </dgm:pt>
    <dgm:pt modelId="{300FCD3E-1ADF-4D8E-8B7F-C23D248E5AA3}">
      <dgm:prSet phldrT="[Text]"/>
      <dgm:spPr/>
      <dgm:t>
        <a:bodyPr/>
        <a:lstStyle/>
        <a:p>
          <a:r>
            <a:rPr lang="en-US" dirty="0" smtClean="0"/>
            <a:t>Processing on Raw </a:t>
          </a:r>
          <a:r>
            <a:rPr lang="en-US" dirty="0" smtClean="0"/>
            <a:t>data </a:t>
          </a:r>
          <a:r>
            <a:rPr lang="en-US" dirty="0" smtClean="0"/>
            <a:t>(FFT) for Spectrum	</a:t>
          </a:r>
          <a:endParaRPr lang="en-US" dirty="0"/>
        </a:p>
      </dgm:t>
    </dgm:pt>
    <dgm:pt modelId="{BC272908-DB90-4FCA-8784-0CA7E6A97E8F}" type="parTrans" cxnId="{4B471AE2-396E-4C5C-9110-4123DA6DCE53}">
      <dgm:prSet/>
      <dgm:spPr/>
      <dgm:t>
        <a:bodyPr/>
        <a:lstStyle/>
        <a:p>
          <a:endParaRPr lang="en-US"/>
        </a:p>
      </dgm:t>
    </dgm:pt>
    <dgm:pt modelId="{4A78B380-1F85-4365-BF1F-0BD8AD7C8590}" type="sibTrans" cxnId="{4B471AE2-396E-4C5C-9110-4123DA6DCE53}">
      <dgm:prSet/>
      <dgm:spPr/>
      <dgm:t>
        <a:bodyPr/>
        <a:lstStyle/>
        <a:p>
          <a:endParaRPr lang="en-US"/>
        </a:p>
      </dgm:t>
    </dgm:pt>
    <dgm:pt modelId="{0F8DBA57-A3BA-4BC9-A853-67B71E3B3531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99BB5F99-B845-4128-856A-D40FE489F4C0}" type="parTrans" cxnId="{81AE50C2-F587-470B-86FC-B5A28EFEE1BC}">
      <dgm:prSet/>
      <dgm:spPr/>
      <dgm:t>
        <a:bodyPr/>
        <a:lstStyle/>
        <a:p>
          <a:endParaRPr lang="en-US"/>
        </a:p>
      </dgm:t>
    </dgm:pt>
    <dgm:pt modelId="{CD82CFE7-3793-47B0-8B52-9C19EDB40EDE}" type="sibTrans" cxnId="{81AE50C2-F587-470B-86FC-B5A28EFEE1BC}">
      <dgm:prSet/>
      <dgm:spPr/>
      <dgm:t>
        <a:bodyPr/>
        <a:lstStyle/>
        <a:p>
          <a:endParaRPr lang="en-US"/>
        </a:p>
      </dgm:t>
    </dgm:pt>
    <dgm:pt modelId="{D0989AE5-C818-44D5-8AE6-32DEAF6F46CC}">
      <dgm:prSet phldrT="[Text]"/>
      <dgm:spPr/>
      <dgm:t>
        <a:bodyPr/>
        <a:lstStyle/>
        <a:p>
          <a:r>
            <a:rPr lang="en-US" dirty="0" smtClean="0"/>
            <a:t>Making it pretty and optimizing for faster refresh  rate</a:t>
          </a:r>
          <a:endParaRPr lang="en-US" dirty="0"/>
        </a:p>
      </dgm:t>
    </dgm:pt>
    <dgm:pt modelId="{5116A57A-5F5C-441B-8E98-72FC83223934}" type="parTrans" cxnId="{0990249C-5F83-4AC6-BBDE-76609E41C3B7}">
      <dgm:prSet/>
      <dgm:spPr/>
      <dgm:t>
        <a:bodyPr/>
        <a:lstStyle/>
        <a:p>
          <a:endParaRPr lang="en-US"/>
        </a:p>
      </dgm:t>
    </dgm:pt>
    <dgm:pt modelId="{0B13468D-FE4E-4A8A-A598-8159F0C900A0}" type="sibTrans" cxnId="{0990249C-5F83-4AC6-BBDE-76609E41C3B7}">
      <dgm:prSet/>
      <dgm:spPr/>
      <dgm:t>
        <a:bodyPr/>
        <a:lstStyle/>
        <a:p>
          <a:endParaRPr lang="en-US"/>
        </a:p>
      </dgm:t>
    </dgm:pt>
    <dgm:pt modelId="{677FC8B7-2875-43E9-9CDF-1CB72AAB0D0E}">
      <dgm:prSet phldrT="[Text]"/>
      <dgm:spPr/>
      <dgm:t>
        <a:bodyPr/>
        <a:lstStyle/>
        <a:p>
          <a:r>
            <a:rPr lang="en-US" dirty="0" smtClean="0"/>
            <a:t>X-Y plot</a:t>
          </a:r>
          <a:endParaRPr lang="en-US" dirty="0"/>
        </a:p>
      </dgm:t>
    </dgm:pt>
    <dgm:pt modelId="{135D044B-CF2D-4837-B65C-369AE7EBF5F6}" type="parTrans" cxnId="{97DC5797-804D-44AB-A7F2-9EB61CACB1D5}">
      <dgm:prSet/>
      <dgm:spPr/>
      <dgm:t>
        <a:bodyPr/>
        <a:lstStyle/>
        <a:p>
          <a:endParaRPr lang="en-US"/>
        </a:p>
      </dgm:t>
    </dgm:pt>
    <dgm:pt modelId="{76FCE978-AC8C-47A4-866D-929EE0B68914}" type="sibTrans" cxnId="{97DC5797-804D-44AB-A7F2-9EB61CACB1D5}">
      <dgm:prSet/>
      <dgm:spPr/>
      <dgm:t>
        <a:bodyPr/>
        <a:lstStyle/>
        <a:p>
          <a:endParaRPr lang="en-US"/>
        </a:p>
      </dgm:t>
    </dgm:pt>
    <dgm:pt modelId="{A9B56225-2ADD-49DA-81AC-70F2AF1C4A96}">
      <dgm:prSet phldrT="[Text]"/>
      <dgm:spPr/>
      <dgm:t>
        <a:bodyPr/>
        <a:lstStyle/>
        <a:p>
          <a:r>
            <a:rPr lang="en-US" dirty="0" smtClean="0"/>
            <a:t>Adding  X-Y Plot without compromising much of performance</a:t>
          </a:r>
          <a:endParaRPr lang="en-US" dirty="0"/>
        </a:p>
      </dgm:t>
    </dgm:pt>
    <dgm:pt modelId="{0BDA5908-E6FD-4F09-9B29-F0DA4C25A334}" type="parTrans" cxnId="{21B7AB36-1C2E-4E8E-BAFE-E7BF013A0E25}">
      <dgm:prSet/>
      <dgm:spPr/>
      <dgm:t>
        <a:bodyPr/>
        <a:lstStyle/>
        <a:p>
          <a:endParaRPr lang="en-US"/>
        </a:p>
      </dgm:t>
    </dgm:pt>
    <dgm:pt modelId="{430BF9A0-6AC4-4B0D-A7AB-5C13328C2783}" type="sibTrans" cxnId="{21B7AB36-1C2E-4E8E-BAFE-E7BF013A0E25}">
      <dgm:prSet/>
      <dgm:spPr/>
      <dgm:t>
        <a:bodyPr/>
        <a:lstStyle/>
        <a:p>
          <a:endParaRPr lang="en-US"/>
        </a:p>
      </dgm:t>
    </dgm:pt>
    <dgm:pt modelId="{8C6E4A05-D928-421F-BB35-AB0FFEB0B7C4}" type="pres">
      <dgm:prSet presAssocID="{25AFBC85-EE41-46FB-A7F4-99ED4084C835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8C8EDC2C-400F-4A87-B348-71B90CDC58F1}" type="pres">
      <dgm:prSet presAssocID="{A518A75D-9854-4CDE-9FB7-B1EBB324AAED}" presName="composite" presStyleCnt="0"/>
      <dgm:spPr/>
    </dgm:pt>
    <dgm:pt modelId="{53B4FA82-603E-4EDB-90A9-1DA699C2C901}" type="pres">
      <dgm:prSet presAssocID="{A518A75D-9854-4CDE-9FB7-B1EBB324AAED}" presName="Accent" presStyleLbl="alignAcc1" presStyleIdx="0" presStyleCnt="4"/>
      <dgm:spPr/>
    </dgm:pt>
    <dgm:pt modelId="{48475A52-D924-4818-BEE8-D250047D6B3F}" type="pres">
      <dgm:prSet presAssocID="{A518A75D-9854-4CDE-9FB7-B1EBB324AAED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Stack of file folders and papers with pen on top." title="Sample Picture"/>
        </a:ext>
      </dgm:extLst>
    </dgm:pt>
    <dgm:pt modelId="{5ABBC393-AD16-4772-8402-4ABCB8683B4E}" type="pres">
      <dgm:prSet presAssocID="{A518A75D-9854-4CDE-9FB7-B1EBB324AAED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E20EC-6929-4A45-99D5-285545E37892}" type="pres">
      <dgm:prSet presAssocID="{A518A75D-9854-4CDE-9FB7-B1EBB324AAED}" presName="Paren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5107B-3E02-430C-9039-D2AE418B235A}" type="pres">
      <dgm:prSet presAssocID="{FF440F30-5F7D-44F0-8264-C65521A11F0C}" presName="sibTrans" presStyleCnt="0"/>
      <dgm:spPr/>
    </dgm:pt>
    <dgm:pt modelId="{4F88CED5-DAB2-486C-AD16-C2CB6913B61B}" type="pres">
      <dgm:prSet presAssocID="{25AF84C7-6ED7-450C-83EA-4337CE735A70}" presName="composite" presStyleCnt="0"/>
      <dgm:spPr/>
    </dgm:pt>
    <dgm:pt modelId="{6806A88B-ACCD-4689-BA2C-F1412EF73B42}" type="pres">
      <dgm:prSet presAssocID="{25AF84C7-6ED7-450C-83EA-4337CE735A70}" presName="Accent" presStyleLbl="alignAcc1" presStyleIdx="1" presStyleCnt="4"/>
      <dgm:spPr/>
    </dgm:pt>
    <dgm:pt modelId="{6D3BA09B-A748-477B-98A1-FEDE95925694}" type="pres">
      <dgm:prSet presAssocID="{25AF84C7-6ED7-450C-83EA-4337CE735A70}" presName="Image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our people having a discussion in office with large windows." title="Sample Picture"/>
        </a:ext>
      </dgm:extLst>
    </dgm:pt>
    <dgm:pt modelId="{A0810939-5D65-4F5C-894F-F86C706A7A1C}" type="pres">
      <dgm:prSet presAssocID="{25AF84C7-6ED7-450C-83EA-4337CE735A70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EE8E2-3D18-44F6-B04A-3D59841E4FA8}" type="pres">
      <dgm:prSet presAssocID="{25AF84C7-6ED7-450C-83EA-4337CE735A70}" presName="Paren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40B48-2181-4811-AF91-223867D0738E}" type="pres">
      <dgm:prSet presAssocID="{2562C856-622C-43A4-99D0-A7FF0C835EBA}" presName="sibTrans" presStyleCnt="0"/>
      <dgm:spPr/>
    </dgm:pt>
    <dgm:pt modelId="{57293698-40AD-44C8-9B60-0D0C4FC11960}" type="pres">
      <dgm:prSet presAssocID="{0F8DBA57-A3BA-4BC9-A853-67B71E3B3531}" presName="composite" presStyleCnt="0"/>
      <dgm:spPr/>
    </dgm:pt>
    <dgm:pt modelId="{7F77031C-84AF-49FA-B2E3-6B22E2F49F2B}" type="pres">
      <dgm:prSet presAssocID="{0F8DBA57-A3BA-4BC9-A853-67B71E3B3531}" presName="Accent" presStyleLbl="alignAcc1" presStyleIdx="2" presStyleCnt="4"/>
      <dgm:spPr/>
    </dgm:pt>
    <dgm:pt modelId="{6FDEA8A3-BC3B-493E-88CC-A57435CCDC96}" type="pres">
      <dgm:prSet presAssocID="{0F8DBA57-A3BA-4BC9-A853-67B71E3B3531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lose up of students studying in library." title="Sample Picture"/>
        </a:ext>
      </dgm:extLst>
    </dgm:pt>
    <dgm:pt modelId="{EBE06ADE-C892-44D3-AB90-0EE941CCA21D}" type="pres">
      <dgm:prSet presAssocID="{0F8DBA57-A3BA-4BC9-A853-67B71E3B3531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86B38-0C87-411A-9F82-923E333643FB}" type="pres">
      <dgm:prSet presAssocID="{0F8DBA57-A3BA-4BC9-A853-67B71E3B3531}" presName="Paren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69584E-ED28-4A81-B130-0E9A2F565C94}" type="pres">
      <dgm:prSet presAssocID="{CD82CFE7-3793-47B0-8B52-9C19EDB40EDE}" presName="sibTrans" presStyleCnt="0"/>
      <dgm:spPr/>
    </dgm:pt>
    <dgm:pt modelId="{CCF11A6E-F586-4910-8C44-1AE6AD4ECC02}" type="pres">
      <dgm:prSet presAssocID="{677FC8B7-2875-43E9-9CDF-1CB72AAB0D0E}" presName="composite" presStyleCnt="0"/>
      <dgm:spPr/>
    </dgm:pt>
    <dgm:pt modelId="{87ACD694-36F9-4193-A8FE-573DA345BCA3}" type="pres">
      <dgm:prSet presAssocID="{677FC8B7-2875-43E9-9CDF-1CB72AAB0D0E}" presName="Accent" presStyleLbl="alignAcc1" presStyleIdx="3" presStyleCnt="4"/>
      <dgm:spPr/>
    </dgm:pt>
    <dgm:pt modelId="{D5EF084B-0048-459A-9001-2451F5192F25}" type="pres">
      <dgm:prSet presAssocID="{677FC8B7-2875-43E9-9CDF-1CB72AAB0D0E}" presName="Image" presStyleLbl="node1" presStyleIdx="3" presStyleCnt="4" custLinFactNeighborX="72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seup of gloved hand picking up a glass beaker." title="Sample Picture"/>
        </a:ext>
      </dgm:extLst>
    </dgm:pt>
    <dgm:pt modelId="{2A1C86DE-9AB9-421D-8408-47DA191A0168}" type="pres">
      <dgm:prSet presAssocID="{677FC8B7-2875-43E9-9CDF-1CB72AAB0D0E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89074A-DD45-4C30-BE68-0847302086FD}" type="pres">
      <dgm:prSet presAssocID="{677FC8B7-2875-43E9-9CDF-1CB72AAB0D0E}" presName="Paren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053C00-76EC-4519-ABF3-0ACDA95BE163}" srcId="{25AFBC85-EE41-46FB-A7F4-99ED4084C835}" destId="{A518A75D-9854-4CDE-9FB7-B1EBB324AAED}" srcOrd="0" destOrd="0" parTransId="{8A2D5E86-42BC-415B-A1DE-0C28EEB3661C}" sibTransId="{FF440F30-5F7D-44F0-8264-C65521A11F0C}"/>
    <dgm:cxn modelId="{6A0A065E-D593-4F6E-BB02-BF63EE5BC407}" type="presOf" srcId="{25AFBC85-EE41-46FB-A7F4-99ED4084C835}" destId="{8C6E4A05-D928-421F-BB35-AB0FFEB0B7C4}" srcOrd="0" destOrd="0" presId="urn:microsoft.com/office/officeart/2008/layout/TitlePictureLineup"/>
    <dgm:cxn modelId="{21B7AB36-1C2E-4E8E-BAFE-E7BF013A0E25}" srcId="{677FC8B7-2875-43E9-9CDF-1CB72AAB0D0E}" destId="{A9B56225-2ADD-49DA-81AC-70F2AF1C4A96}" srcOrd="0" destOrd="0" parTransId="{0BDA5908-E6FD-4F09-9B29-F0DA4C25A334}" sibTransId="{430BF9A0-6AC4-4B0D-A7AB-5C13328C2783}"/>
    <dgm:cxn modelId="{B724B512-D13F-42E5-8E9D-6F0A3CE544D8}" type="presOf" srcId="{48328429-D21F-4CF6-9089-EE3F5F57F2AC}" destId="{5ABBC393-AD16-4772-8402-4ABCB8683B4E}" srcOrd="0" destOrd="0" presId="urn:microsoft.com/office/officeart/2008/layout/TitlePictureLineup"/>
    <dgm:cxn modelId="{B7AA9BCE-D649-4F1B-B108-93466D2481F6}" srcId="{A518A75D-9854-4CDE-9FB7-B1EBB324AAED}" destId="{48328429-D21F-4CF6-9089-EE3F5F57F2AC}" srcOrd="0" destOrd="0" parTransId="{1635AB15-42A4-42D6-9F2B-33788AD7A83B}" sibTransId="{C822654F-BF62-47E3-96FD-AE4B604B788B}"/>
    <dgm:cxn modelId="{9140734E-E639-4086-9B62-F9B15D8D45A9}" type="presOf" srcId="{D0989AE5-C818-44D5-8AE6-32DEAF6F46CC}" destId="{EBE06ADE-C892-44D3-AB90-0EE941CCA21D}" srcOrd="0" destOrd="0" presId="urn:microsoft.com/office/officeart/2008/layout/TitlePictureLineup"/>
    <dgm:cxn modelId="{E003B334-5224-4D62-B853-FA481A6CA493}" type="presOf" srcId="{A9B56225-2ADD-49DA-81AC-70F2AF1C4A96}" destId="{2A1C86DE-9AB9-421D-8408-47DA191A0168}" srcOrd="0" destOrd="0" presId="urn:microsoft.com/office/officeart/2008/layout/TitlePictureLineup"/>
    <dgm:cxn modelId="{C84F12B6-3EE3-4557-A9DE-5ECD9E203BEF}" type="presOf" srcId="{0F8DBA57-A3BA-4BC9-A853-67B71E3B3531}" destId="{B3686B38-0C87-411A-9F82-923E333643FB}" srcOrd="0" destOrd="0" presId="urn:microsoft.com/office/officeart/2008/layout/TitlePictureLineup"/>
    <dgm:cxn modelId="{447AF68F-5153-4E01-A5A1-8D3A25A73007}" srcId="{25AFBC85-EE41-46FB-A7F4-99ED4084C835}" destId="{25AF84C7-6ED7-450C-83EA-4337CE735A70}" srcOrd="1" destOrd="0" parTransId="{33168ED3-1516-4DE0-87C6-D0BBEBB68307}" sibTransId="{2562C856-622C-43A4-99D0-A7FF0C835EBA}"/>
    <dgm:cxn modelId="{0990249C-5F83-4AC6-BBDE-76609E41C3B7}" srcId="{0F8DBA57-A3BA-4BC9-A853-67B71E3B3531}" destId="{D0989AE5-C818-44D5-8AE6-32DEAF6F46CC}" srcOrd="0" destOrd="0" parTransId="{5116A57A-5F5C-441B-8E98-72FC83223934}" sibTransId="{0B13468D-FE4E-4A8A-A598-8159F0C900A0}"/>
    <dgm:cxn modelId="{4B471AE2-396E-4C5C-9110-4123DA6DCE53}" srcId="{25AF84C7-6ED7-450C-83EA-4337CE735A70}" destId="{300FCD3E-1ADF-4D8E-8B7F-C23D248E5AA3}" srcOrd="0" destOrd="0" parTransId="{BC272908-DB90-4FCA-8784-0CA7E6A97E8F}" sibTransId="{4A78B380-1F85-4365-BF1F-0BD8AD7C8590}"/>
    <dgm:cxn modelId="{951AB036-7A1D-4DCF-8595-B29E9F00F3BE}" type="presOf" srcId="{677FC8B7-2875-43E9-9CDF-1CB72AAB0D0E}" destId="{4E89074A-DD45-4C30-BE68-0847302086FD}" srcOrd="0" destOrd="0" presId="urn:microsoft.com/office/officeart/2008/layout/TitlePictureLineup"/>
    <dgm:cxn modelId="{97DC5797-804D-44AB-A7F2-9EB61CACB1D5}" srcId="{25AFBC85-EE41-46FB-A7F4-99ED4084C835}" destId="{677FC8B7-2875-43E9-9CDF-1CB72AAB0D0E}" srcOrd="3" destOrd="0" parTransId="{135D044B-CF2D-4837-B65C-369AE7EBF5F6}" sibTransId="{76FCE978-AC8C-47A4-866D-929EE0B68914}"/>
    <dgm:cxn modelId="{4A4ADF06-6D3D-43CF-9662-53E434EE742F}" type="presOf" srcId="{25AF84C7-6ED7-450C-83EA-4337CE735A70}" destId="{16EEE8E2-3D18-44F6-B04A-3D59841E4FA8}" srcOrd="0" destOrd="0" presId="urn:microsoft.com/office/officeart/2008/layout/TitlePictureLineup"/>
    <dgm:cxn modelId="{CA8B89D3-A3E5-41AB-9C8A-76BEC3920398}" type="presOf" srcId="{A518A75D-9854-4CDE-9FB7-B1EBB324AAED}" destId="{770E20EC-6929-4A45-99D5-285545E37892}" srcOrd="0" destOrd="0" presId="urn:microsoft.com/office/officeart/2008/layout/TitlePictureLineup"/>
    <dgm:cxn modelId="{BC99CF63-34B5-4D4D-84B8-160D4C4D99B0}" type="presOf" srcId="{300FCD3E-1ADF-4D8E-8B7F-C23D248E5AA3}" destId="{A0810939-5D65-4F5C-894F-F86C706A7A1C}" srcOrd="0" destOrd="0" presId="urn:microsoft.com/office/officeart/2008/layout/TitlePictureLineup"/>
    <dgm:cxn modelId="{81AE50C2-F587-470B-86FC-B5A28EFEE1BC}" srcId="{25AFBC85-EE41-46FB-A7F4-99ED4084C835}" destId="{0F8DBA57-A3BA-4BC9-A853-67B71E3B3531}" srcOrd="2" destOrd="0" parTransId="{99BB5F99-B845-4128-856A-D40FE489F4C0}" sibTransId="{CD82CFE7-3793-47B0-8B52-9C19EDB40EDE}"/>
    <dgm:cxn modelId="{B5657A53-F7C5-449A-A28C-ADB1BD95AFAD}" type="presParOf" srcId="{8C6E4A05-D928-421F-BB35-AB0FFEB0B7C4}" destId="{8C8EDC2C-400F-4A87-B348-71B90CDC58F1}" srcOrd="0" destOrd="0" presId="urn:microsoft.com/office/officeart/2008/layout/TitlePictureLineup"/>
    <dgm:cxn modelId="{1C80C19B-C14E-453A-AD9B-0F519D412CCB}" type="presParOf" srcId="{8C8EDC2C-400F-4A87-B348-71B90CDC58F1}" destId="{53B4FA82-603E-4EDB-90A9-1DA699C2C901}" srcOrd="0" destOrd="0" presId="urn:microsoft.com/office/officeart/2008/layout/TitlePictureLineup"/>
    <dgm:cxn modelId="{0D6A37DD-154A-4327-B4B3-2A50C24373F9}" type="presParOf" srcId="{8C8EDC2C-400F-4A87-B348-71B90CDC58F1}" destId="{48475A52-D924-4818-BEE8-D250047D6B3F}" srcOrd="1" destOrd="0" presId="urn:microsoft.com/office/officeart/2008/layout/TitlePictureLineup"/>
    <dgm:cxn modelId="{1E1E856B-4E06-4DFA-AE7E-1819C16ECE23}" type="presParOf" srcId="{8C8EDC2C-400F-4A87-B348-71B90CDC58F1}" destId="{5ABBC393-AD16-4772-8402-4ABCB8683B4E}" srcOrd="2" destOrd="0" presId="urn:microsoft.com/office/officeart/2008/layout/TitlePictureLineup"/>
    <dgm:cxn modelId="{94603CFF-6319-4F7E-9584-61D5B3C6CCE8}" type="presParOf" srcId="{8C8EDC2C-400F-4A87-B348-71B90CDC58F1}" destId="{770E20EC-6929-4A45-99D5-285545E37892}" srcOrd="3" destOrd="0" presId="urn:microsoft.com/office/officeart/2008/layout/TitlePictureLineup"/>
    <dgm:cxn modelId="{118F0820-8E7E-4B51-9E59-DD8CD76FCF99}" type="presParOf" srcId="{8C6E4A05-D928-421F-BB35-AB0FFEB0B7C4}" destId="{F445107B-3E02-430C-9039-D2AE418B235A}" srcOrd="1" destOrd="0" presId="urn:microsoft.com/office/officeart/2008/layout/TitlePictureLineup"/>
    <dgm:cxn modelId="{548A32D1-9AF9-45CD-8C7D-024637A7AB9D}" type="presParOf" srcId="{8C6E4A05-D928-421F-BB35-AB0FFEB0B7C4}" destId="{4F88CED5-DAB2-486C-AD16-C2CB6913B61B}" srcOrd="2" destOrd="0" presId="urn:microsoft.com/office/officeart/2008/layout/TitlePictureLineup"/>
    <dgm:cxn modelId="{82A3BCF8-B055-4122-8F9F-3924F53D11F3}" type="presParOf" srcId="{4F88CED5-DAB2-486C-AD16-C2CB6913B61B}" destId="{6806A88B-ACCD-4689-BA2C-F1412EF73B42}" srcOrd="0" destOrd="0" presId="urn:microsoft.com/office/officeart/2008/layout/TitlePictureLineup"/>
    <dgm:cxn modelId="{B468AC5D-6312-4CB3-A75C-4DD567095356}" type="presParOf" srcId="{4F88CED5-DAB2-486C-AD16-C2CB6913B61B}" destId="{6D3BA09B-A748-477B-98A1-FEDE95925694}" srcOrd="1" destOrd="0" presId="urn:microsoft.com/office/officeart/2008/layout/TitlePictureLineup"/>
    <dgm:cxn modelId="{565D5817-8668-4194-8212-B5C1333A11D3}" type="presParOf" srcId="{4F88CED5-DAB2-486C-AD16-C2CB6913B61B}" destId="{A0810939-5D65-4F5C-894F-F86C706A7A1C}" srcOrd="2" destOrd="0" presId="urn:microsoft.com/office/officeart/2008/layout/TitlePictureLineup"/>
    <dgm:cxn modelId="{588CC3A0-CAF9-4EC4-9804-E43CF7F6D4A8}" type="presParOf" srcId="{4F88CED5-DAB2-486C-AD16-C2CB6913B61B}" destId="{16EEE8E2-3D18-44F6-B04A-3D59841E4FA8}" srcOrd="3" destOrd="0" presId="urn:microsoft.com/office/officeart/2008/layout/TitlePictureLineup"/>
    <dgm:cxn modelId="{174A4375-01F6-4B6C-BFAA-671ADF1C725A}" type="presParOf" srcId="{8C6E4A05-D928-421F-BB35-AB0FFEB0B7C4}" destId="{BC140B48-2181-4811-AF91-223867D0738E}" srcOrd="3" destOrd="0" presId="urn:microsoft.com/office/officeart/2008/layout/TitlePictureLineup"/>
    <dgm:cxn modelId="{34978403-7B65-46B8-9090-6D3EF6659C85}" type="presParOf" srcId="{8C6E4A05-D928-421F-BB35-AB0FFEB0B7C4}" destId="{57293698-40AD-44C8-9B60-0D0C4FC11960}" srcOrd="4" destOrd="0" presId="urn:microsoft.com/office/officeart/2008/layout/TitlePictureLineup"/>
    <dgm:cxn modelId="{5D836622-280E-4845-A659-9D33579C26AB}" type="presParOf" srcId="{57293698-40AD-44C8-9B60-0D0C4FC11960}" destId="{7F77031C-84AF-49FA-B2E3-6B22E2F49F2B}" srcOrd="0" destOrd="0" presId="urn:microsoft.com/office/officeart/2008/layout/TitlePictureLineup"/>
    <dgm:cxn modelId="{1B177A82-D028-4DEB-802C-CC84A925EB5D}" type="presParOf" srcId="{57293698-40AD-44C8-9B60-0D0C4FC11960}" destId="{6FDEA8A3-BC3B-493E-88CC-A57435CCDC96}" srcOrd="1" destOrd="0" presId="urn:microsoft.com/office/officeart/2008/layout/TitlePictureLineup"/>
    <dgm:cxn modelId="{C8378814-4562-48A5-B7DC-6589C729DB15}" type="presParOf" srcId="{57293698-40AD-44C8-9B60-0D0C4FC11960}" destId="{EBE06ADE-C892-44D3-AB90-0EE941CCA21D}" srcOrd="2" destOrd="0" presId="urn:microsoft.com/office/officeart/2008/layout/TitlePictureLineup"/>
    <dgm:cxn modelId="{0D45383A-482B-44A0-B1A5-2DCB71105C09}" type="presParOf" srcId="{57293698-40AD-44C8-9B60-0D0C4FC11960}" destId="{B3686B38-0C87-411A-9F82-923E333643FB}" srcOrd="3" destOrd="0" presId="urn:microsoft.com/office/officeart/2008/layout/TitlePictureLineup"/>
    <dgm:cxn modelId="{08204CAE-7BF2-4DAB-8015-F3F5ABE2F48B}" type="presParOf" srcId="{8C6E4A05-D928-421F-BB35-AB0FFEB0B7C4}" destId="{0A69584E-ED28-4A81-B130-0E9A2F565C94}" srcOrd="5" destOrd="0" presId="urn:microsoft.com/office/officeart/2008/layout/TitlePictureLineup"/>
    <dgm:cxn modelId="{52EDB241-342E-464E-8400-02E1B331CB85}" type="presParOf" srcId="{8C6E4A05-D928-421F-BB35-AB0FFEB0B7C4}" destId="{CCF11A6E-F586-4910-8C44-1AE6AD4ECC02}" srcOrd="6" destOrd="0" presId="urn:microsoft.com/office/officeart/2008/layout/TitlePictureLineup"/>
    <dgm:cxn modelId="{C38F45B8-687B-4411-8E6A-53A47B7D6176}" type="presParOf" srcId="{CCF11A6E-F586-4910-8C44-1AE6AD4ECC02}" destId="{87ACD694-36F9-4193-A8FE-573DA345BCA3}" srcOrd="0" destOrd="0" presId="urn:microsoft.com/office/officeart/2008/layout/TitlePictureLineup"/>
    <dgm:cxn modelId="{897F451A-53DF-4B1E-9380-A027CBDC7541}" type="presParOf" srcId="{CCF11A6E-F586-4910-8C44-1AE6AD4ECC02}" destId="{D5EF084B-0048-459A-9001-2451F5192F25}" srcOrd="1" destOrd="0" presId="urn:microsoft.com/office/officeart/2008/layout/TitlePictureLineup"/>
    <dgm:cxn modelId="{4180D4C8-36C2-4E1C-9F25-69BF37E8E673}" type="presParOf" srcId="{CCF11A6E-F586-4910-8C44-1AE6AD4ECC02}" destId="{2A1C86DE-9AB9-421D-8408-47DA191A0168}" srcOrd="2" destOrd="0" presId="urn:microsoft.com/office/officeart/2008/layout/TitlePictureLineup"/>
    <dgm:cxn modelId="{9E1174A5-804B-4A57-89C9-AAA3D772EA69}" type="presParOf" srcId="{CCF11A6E-F586-4910-8C44-1AE6AD4ECC02}" destId="{4E89074A-DD45-4C30-BE68-0847302086FD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15370-9E21-4343-A577-4985C41A0B6E}">
      <dsp:nvSpPr>
        <dsp:cNvPr id="0" name=""/>
        <dsp:cNvSpPr/>
      </dsp:nvSpPr>
      <dsp:spPr>
        <a:xfrm>
          <a:off x="4000" y="1352158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Internal Dual ADC 10 bit</a:t>
          </a:r>
          <a:endParaRPr lang="en-US" sz="2800" kern="1200" dirty="0"/>
        </a:p>
      </dsp:txBody>
      <dsp:txXfrm>
        <a:off x="4000" y="1352158"/>
        <a:ext cx="3900487" cy="1560194"/>
      </dsp:txXfrm>
    </dsp:sp>
    <dsp:sp modelId="{DE65B54D-BB89-4898-B770-68834B90CB27}">
      <dsp:nvSpPr>
        <dsp:cNvPr id="0" name=""/>
        <dsp:cNvSpPr/>
      </dsp:nvSpPr>
      <dsp:spPr>
        <a:xfrm>
          <a:off x="4000" y="2912353"/>
          <a:ext cx="3900487" cy="3033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These are kept the same throughout your experiments</a:t>
          </a:r>
          <a:endParaRPr lang="en-US" sz="2800" kern="1200" dirty="0"/>
        </a:p>
      </dsp:txBody>
      <dsp:txXfrm>
        <a:off x="4000" y="2912353"/>
        <a:ext cx="3900487" cy="3033224"/>
      </dsp:txXfrm>
    </dsp:sp>
    <dsp:sp modelId="{E01B3154-0666-4584-9FC4-432DE00CC402}">
      <dsp:nvSpPr>
        <dsp:cNvPr id="0" name=""/>
        <dsp:cNvSpPr/>
      </dsp:nvSpPr>
      <dsp:spPr>
        <a:xfrm>
          <a:off x="4450556" y="1352158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Independent variable</a:t>
          </a:r>
          <a:endParaRPr lang="en-US" sz="2800" kern="1200" dirty="0"/>
        </a:p>
      </dsp:txBody>
      <dsp:txXfrm>
        <a:off x="4450556" y="1352158"/>
        <a:ext cx="3900487" cy="1560194"/>
      </dsp:txXfrm>
    </dsp:sp>
    <dsp:sp modelId="{6EC96761-7A7E-46B1-9A31-B92F49834D5A}">
      <dsp:nvSpPr>
        <dsp:cNvPr id="0" name=""/>
        <dsp:cNvSpPr/>
      </dsp:nvSpPr>
      <dsp:spPr>
        <a:xfrm>
          <a:off x="4450556" y="2912353"/>
          <a:ext cx="3900487" cy="3033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 </a:t>
          </a:r>
          <a:r>
            <a:rPr lang="en-US" sz="2800" b="1" kern="1200" dirty="0" smtClean="0"/>
            <a:t>one</a:t>
          </a:r>
          <a:r>
            <a:rPr lang="en-US" sz="2800" kern="1200" dirty="0" smtClean="0"/>
            <a:t> variable you purposely change and test</a:t>
          </a:r>
          <a:endParaRPr lang="en-US" sz="2800" kern="1200" dirty="0"/>
        </a:p>
      </dsp:txBody>
      <dsp:txXfrm>
        <a:off x="4450556" y="2912353"/>
        <a:ext cx="3900487" cy="3033224"/>
      </dsp:txXfrm>
    </dsp:sp>
    <dsp:sp modelId="{64DD6D48-227C-4434-BED8-F49C9D4F4F7E}">
      <dsp:nvSpPr>
        <dsp:cNvPr id="0" name=""/>
        <dsp:cNvSpPr/>
      </dsp:nvSpPr>
      <dsp:spPr>
        <a:xfrm>
          <a:off x="8897112" y="1352158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Dependent variable</a:t>
          </a:r>
          <a:endParaRPr lang="en-US" sz="2800" kern="1200" dirty="0"/>
        </a:p>
      </dsp:txBody>
      <dsp:txXfrm>
        <a:off x="8897112" y="1352158"/>
        <a:ext cx="3900487" cy="1560194"/>
      </dsp:txXfrm>
    </dsp:sp>
    <dsp:sp modelId="{98860936-C475-4184-9A9D-2F4B5D8B0BC7}">
      <dsp:nvSpPr>
        <dsp:cNvPr id="0" name=""/>
        <dsp:cNvSpPr/>
      </dsp:nvSpPr>
      <dsp:spPr>
        <a:xfrm>
          <a:off x="8897112" y="2912353"/>
          <a:ext cx="3900487" cy="3033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 measure of change observed because of independent variable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Decide how you will measure the change</a:t>
          </a:r>
          <a:endParaRPr lang="en-US" sz="2800" kern="1200" dirty="0"/>
        </a:p>
      </dsp:txBody>
      <dsp:txXfrm>
        <a:off x="8897112" y="2912353"/>
        <a:ext cx="3900487" cy="3033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4FA82-603E-4EDB-90A9-1DA699C2C901}">
      <dsp:nvSpPr>
        <dsp:cNvPr id="0" name=""/>
        <dsp:cNvSpPr/>
      </dsp:nvSpPr>
      <dsp:spPr>
        <a:xfrm>
          <a:off x="2026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75A52-D924-4818-BEE8-D250047D6B3F}">
      <dsp:nvSpPr>
        <dsp:cNvPr id="0" name=""/>
        <dsp:cNvSpPr/>
      </dsp:nvSpPr>
      <dsp:spPr>
        <a:xfrm>
          <a:off x="141930" y="1276659"/>
          <a:ext cx="2648948" cy="226645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BC393-AD16-4772-8402-4ABCB8683B4E}">
      <dsp:nvSpPr>
        <dsp:cNvPr id="0" name=""/>
        <dsp:cNvSpPr/>
      </dsp:nvSpPr>
      <dsp:spPr>
        <a:xfrm>
          <a:off x="141930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Signal Acquisition  &amp; Display ( LCD display optimization)</a:t>
          </a:r>
          <a:endParaRPr lang="en-US" sz="3100" kern="1200" dirty="0"/>
        </a:p>
      </dsp:txBody>
      <dsp:txXfrm>
        <a:off x="141930" y="3543110"/>
        <a:ext cx="2648948" cy="2602220"/>
      </dsp:txXfrm>
    </dsp:sp>
    <dsp:sp modelId="{770E20EC-6929-4A45-99D5-285545E37892}">
      <dsp:nvSpPr>
        <dsp:cNvPr id="0" name=""/>
        <dsp:cNvSpPr/>
      </dsp:nvSpPr>
      <dsp:spPr>
        <a:xfrm>
          <a:off x="2026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Prototype 0</a:t>
          </a:r>
          <a:endParaRPr lang="en-US" sz="3000" kern="1200" dirty="0"/>
        </a:p>
      </dsp:txBody>
      <dsp:txXfrm>
        <a:off x="2026" y="549157"/>
        <a:ext cx="2798086" cy="559617"/>
      </dsp:txXfrm>
    </dsp:sp>
    <dsp:sp modelId="{6806A88B-ACCD-4689-BA2C-F1412EF73B42}">
      <dsp:nvSpPr>
        <dsp:cNvPr id="0" name=""/>
        <dsp:cNvSpPr/>
      </dsp:nvSpPr>
      <dsp:spPr>
        <a:xfrm>
          <a:off x="3335179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BA09B-A748-477B-98A1-FEDE95925694}">
      <dsp:nvSpPr>
        <dsp:cNvPr id="0" name=""/>
        <dsp:cNvSpPr/>
      </dsp:nvSpPr>
      <dsp:spPr>
        <a:xfrm>
          <a:off x="3475084" y="1276659"/>
          <a:ext cx="2648948" cy="226645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10939-5D65-4F5C-894F-F86C706A7A1C}">
      <dsp:nvSpPr>
        <dsp:cNvPr id="0" name=""/>
        <dsp:cNvSpPr/>
      </dsp:nvSpPr>
      <dsp:spPr>
        <a:xfrm>
          <a:off x="3475084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Processing on Raw </a:t>
          </a:r>
          <a:r>
            <a:rPr lang="en-US" sz="3100" kern="1200" dirty="0" smtClean="0"/>
            <a:t>data </a:t>
          </a:r>
          <a:r>
            <a:rPr lang="en-US" sz="3100" kern="1200" dirty="0" smtClean="0"/>
            <a:t>(FFT) for Spectrum	</a:t>
          </a:r>
          <a:endParaRPr lang="en-US" sz="3100" kern="1200" dirty="0"/>
        </a:p>
      </dsp:txBody>
      <dsp:txXfrm>
        <a:off x="3475084" y="3543110"/>
        <a:ext cx="2648948" cy="2602220"/>
      </dsp:txXfrm>
    </dsp:sp>
    <dsp:sp modelId="{16EEE8E2-3D18-44F6-B04A-3D59841E4FA8}">
      <dsp:nvSpPr>
        <dsp:cNvPr id="0" name=""/>
        <dsp:cNvSpPr/>
      </dsp:nvSpPr>
      <dsp:spPr>
        <a:xfrm>
          <a:off x="3335179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Spectrum</a:t>
          </a:r>
          <a:endParaRPr lang="en-US" sz="3000" kern="1200" dirty="0"/>
        </a:p>
      </dsp:txBody>
      <dsp:txXfrm>
        <a:off x="3335179" y="549157"/>
        <a:ext cx="2798086" cy="559617"/>
      </dsp:txXfrm>
    </dsp:sp>
    <dsp:sp modelId="{7F77031C-84AF-49FA-B2E3-6B22E2F49F2B}">
      <dsp:nvSpPr>
        <dsp:cNvPr id="0" name=""/>
        <dsp:cNvSpPr/>
      </dsp:nvSpPr>
      <dsp:spPr>
        <a:xfrm>
          <a:off x="6668333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EA8A3-BC3B-493E-88CC-A57435CCDC96}">
      <dsp:nvSpPr>
        <dsp:cNvPr id="0" name=""/>
        <dsp:cNvSpPr/>
      </dsp:nvSpPr>
      <dsp:spPr>
        <a:xfrm>
          <a:off x="6808237" y="1276659"/>
          <a:ext cx="2648948" cy="226645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06ADE-C892-44D3-AB90-0EE941CCA21D}">
      <dsp:nvSpPr>
        <dsp:cNvPr id="0" name=""/>
        <dsp:cNvSpPr/>
      </dsp:nvSpPr>
      <dsp:spPr>
        <a:xfrm>
          <a:off x="6808237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Making it pretty and optimizing for faster refresh  rate</a:t>
          </a:r>
          <a:endParaRPr lang="en-US" sz="3100" kern="1200" dirty="0"/>
        </a:p>
      </dsp:txBody>
      <dsp:txXfrm>
        <a:off x="6808237" y="3543110"/>
        <a:ext cx="2648948" cy="2602220"/>
      </dsp:txXfrm>
    </dsp:sp>
    <dsp:sp modelId="{B3686B38-0C87-411A-9F82-923E333643FB}">
      <dsp:nvSpPr>
        <dsp:cNvPr id="0" name=""/>
        <dsp:cNvSpPr/>
      </dsp:nvSpPr>
      <dsp:spPr>
        <a:xfrm>
          <a:off x="6668333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Optimization</a:t>
          </a:r>
          <a:endParaRPr lang="en-US" sz="3000" kern="1200" dirty="0"/>
        </a:p>
      </dsp:txBody>
      <dsp:txXfrm>
        <a:off x="6668333" y="549157"/>
        <a:ext cx="2798086" cy="559617"/>
      </dsp:txXfrm>
    </dsp:sp>
    <dsp:sp modelId="{87ACD694-36F9-4193-A8FE-573DA345BCA3}">
      <dsp:nvSpPr>
        <dsp:cNvPr id="0" name=""/>
        <dsp:cNvSpPr/>
      </dsp:nvSpPr>
      <dsp:spPr>
        <a:xfrm>
          <a:off x="10001487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F084B-0048-459A-9001-2451F5192F25}">
      <dsp:nvSpPr>
        <dsp:cNvPr id="0" name=""/>
        <dsp:cNvSpPr/>
      </dsp:nvSpPr>
      <dsp:spPr>
        <a:xfrm>
          <a:off x="10152651" y="1276659"/>
          <a:ext cx="2648948" cy="226645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C86DE-9AB9-421D-8408-47DA191A0168}">
      <dsp:nvSpPr>
        <dsp:cNvPr id="0" name=""/>
        <dsp:cNvSpPr/>
      </dsp:nvSpPr>
      <dsp:spPr>
        <a:xfrm>
          <a:off x="10141391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Adding  X-Y Plot without compromising much of performance</a:t>
          </a:r>
          <a:endParaRPr lang="en-US" sz="3100" kern="1200" dirty="0"/>
        </a:p>
      </dsp:txBody>
      <dsp:txXfrm>
        <a:off x="10141391" y="3543110"/>
        <a:ext cx="2648948" cy="2602220"/>
      </dsp:txXfrm>
    </dsp:sp>
    <dsp:sp modelId="{4E89074A-DD45-4C30-BE68-0847302086FD}">
      <dsp:nvSpPr>
        <dsp:cNvPr id="0" name=""/>
        <dsp:cNvSpPr/>
      </dsp:nvSpPr>
      <dsp:spPr>
        <a:xfrm>
          <a:off x="10001487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X-Y plot</a:t>
          </a:r>
          <a:endParaRPr lang="en-US" sz="3000" kern="1200" dirty="0"/>
        </a:p>
      </dsp:txBody>
      <dsp:txXfrm>
        <a:off x="10001487" y="549157"/>
        <a:ext cx="2798086" cy="55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1C0B079-A316-4C9B-B165-DF9EA8325D2C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34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8F28AB8-57D1-494F-9851-055AD867E790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2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 smtClean="0"/>
              <a:t>Type your question or a statement of the problem here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hyperlink" Target="http://staff.science.nus.edu.sg/~phywjs/CZ5101/fft.c" TargetMode="External"/><Relationship Id="rId17" Type="http://schemas.openxmlformats.org/officeDocument/2006/relationships/image" Target="../media/image8.png"/><Relationship Id="rId2" Type="http://schemas.openxmlformats.org/officeDocument/2006/relationships/diagramData" Target="../diagrams/data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hyperlink" Target="mailto:ajinkyagorad@gmail.com" TargetMode="Externa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Oscilloscope …</a:t>
            </a:r>
            <a:r>
              <a:rPr lang="en-US" sz="7200" i="1" smtClean="0"/>
              <a:t>Electrical Engineer’s Stethoscope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i="1" smtClean="0"/>
              <a:t>Ajinkya Gorad , 2</a:t>
            </a:r>
            <a:r>
              <a:rPr lang="en-US" i="1" baseline="30000" smtClean="0"/>
              <a:t>nd</a:t>
            </a:r>
            <a:r>
              <a:rPr lang="en-US" i="1" smtClean="0"/>
              <a:t> year  undergrad (Electrical Engineering) , IIT Bombay</a:t>
            </a:r>
            <a:endParaRPr lang="en-US" i="1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Objective</a:t>
            </a:r>
            <a:endParaRPr lang="en-US" dirty="0"/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smtClean="0"/>
              <a:t>Creating a </a:t>
            </a:r>
            <a:r>
              <a:rPr lang="en-US" b="1" smtClean="0"/>
              <a:t>cheap &amp; small </a:t>
            </a:r>
            <a:r>
              <a:rPr lang="en-US" smtClean="0"/>
              <a:t>oscilloscope for student use.</a:t>
            </a:r>
          </a:p>
          <a:p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mtClean="0"/>
              <a:t>Specifications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8"/>
          </p:nvPr>
        </p:nvSpPr>
        <p:spPr>
          <a:xfrm>
            <a:off x="1111175" y="12063388"/>
            <a:ext cx="12801600" cy="8429930"/>
          </a:xfrm>
        </p:spPr>
        <p:txBody>
          <a:bodyPr>
            <a:normAutofit/>
          </a:bodyPr>
          <a:lstStyle/>
          <a:p>
            <a:r>
              <a:rPr lang="en-US" dirty="0" smtClean="0"/>
              <a:t>Dual Channel simultaneous measurement with function generator</a:t>
            </a:r>
          </a:p>
          <a:p>
            <a:r>
              <a:rPr lang="en-US" dirty="0" smtClean="0"/>
              <a:t>Battery Powered design</a:t>
            </a:r>
          </a:p>
          <a:p>
            <a:r>
              <a:rPr lang="en-US" dirty="0" smtClean="0"/>
              <a:t>Displays Waveform, Spectrum, and X-Y Plot simultaneously captured with  10 bit accuracy ADC (Analog to Digital Converter)</a:t>
            </a:r>
          </a:p>
          <a:p>
            <a:r>
              <a:rPr lang="en-US" dirty="0" smtClean="0"/>
              <a:t>Software </a:t>
            </a:r>
            <a:r>
              <a:rPr lang="en-US" dirty="0" err="1" smtClean="0"/>
              <a:t>a</a:t>
            </a:r>
            <a:r>
              <a:rPr lang="en-US" dirty="0" err="1" smtClean="0"/>
              <a:t>djustible</a:t>
            </a:r>
            <a:r>
              <a:rPr lang="en-US" dirty="0" smtClean="0"/>
              <a:t> parameters</a:t>
            </a:r>
          </a:p>
          <a:p>
            <a:pPr lvl="1"/>
            <a:r>
              <a:rPr lang="en-US" dirty="0" smtClean="0"/>
              <a:t>sampling frequency and voltage grid</a:t>
            </a:r>
          </a:p>
          <a:p>
            <a:pPr lvl="1"/>
            <a:r>
              <a:rPr lang="en-US" dirty="0" smtClean="0"/>
              <a:t>Type of window for Fast Fourier Transform (FFT)</a:t>
            </a:r>
          </a:p>
          <a:p>
            <a:pPr lvl="1"/>
            <a:r>
              <a:rPr lang="en-US" dirty="0" smtClean="0"/>
              <a:t> type of Spectrum plot ( linear or log)</a:t>
            </a:r>
          </a:p>
          <a:p>
            <a:r>
              <a:rPr lang="en-US" dirty="0" smtClean="0"/>
              <a:t>Software predefined function generator with internal DAC (Digital to Analog Converter)</a:t>
            </a:r>
            <a:endParaRPr lang="en-US" dirty="0" smtClean="0"/>
          </a:p>
          <a:p>
            <a:r>
              <a:rPr lang="en-US" dirty="0" smtClean="0"/>
              <a:t> Input buffering to avoid damage to </a:t>
            </a:r>
            <a:r>
              <a:rPr lang="en-US" smtClean="0"/>
              <a:t>the oscilloscope</a:t>
            </a:r>
          </a:p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mtClean="0"/>
              <a:t>Some internal Details</a:t>
            </a:r>
            <a:endParaRPr lang="en-US" dirty="0"/>
          </a:p>
        </p:txBody>
      </p:sp>
      <p:graphicFrame>
        <p:nvGraphicFramePr>
          <p:cNvPr id="72" name="Content Placeholder 71" descr="Horizontal Bullet List" title="SmartArt"/>
          <p:cNvGraphicFramePr>
            <a:graphicFrameLocks noGrp="1"/>
          </p:cNvGraphicFramePr>
          <p:nvPr>
            <p:ph sz="quarter" idx="26"/>
            <p:extLst>
              <p:ext uri="{D42A27DB-BD31-4B8C-83A1-F6EECF244321}">
                <p14:modId xmlns:p14="http://schemas.microsoft.com/office/powerpoint/2010/main" val="2622916898"/>
              </p:ext>
            </p:extLst>
          </p:nvPr>
        </p:nvGraphicFramePr>
        <p:xfrm>
          <a:off x="1143000" y="24331613"/>
          <a:ext cx="12801600" cy="729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5521940" y="14429232"/>
            <a:ext cx="12801600" cy="1219200"/>
          </a:xfrm>
        </p:spPr>
        <p:txBody>
          <a:bodyPr/>
          <a:lstStyle/>
          <a:p>
            <a:r>
              <a:rPr lang="en-US" smtClean="0"/>
              <a:t>BLOCK DIAGRAM</a:t>
            </a:r>
            <a:endParaRPr lang="en-US" dirty="0" smtClean="0"/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40"/>
          </p:nvPr>
        </p:nvSpPr>
        <p:spPr>
          <a:xfrm>
            <a:off x="15957755" y="5623163"/>
            <a:ext cx="12801600" cy="1219200"/>
          </a:xfrm>
        </p:spPr>
        <p:txBody>
          <a:bodyPr/>
          <a:lstStyle/>
          <a:p>
            <a:r>
              <a:rPr lang="en-US" smtClean="0"/>
              <a:t>Timelines</a:t>
            </a:r>
            <a:endParaRPr lang="en-US" dirty="0"/>
          </a:p>
        </p:txBody>
      </p:sp>
      <p:graphicFrame>
        <p:nvGraphicFramePr>
          <p:cNvPr id="3" name="Content Placeholder 2" descr="Title Picture Lineup" title="SmartArt"/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394479728"/>
              </p:ext>
            </p:extLst>
          </p:nvPr>
        </p:nvGraphicFramePr>
        <p:xfrm>
          <a:off x="15957755" y="7067915"/>
          <a:ext cx="12801600" cy="669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Text Placeholder 1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mtClean="0"/>
              <a:t>Software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r>
              <a:rPr lang="en-US" smtClean="0"/>
              <a:t>Include results based on your experiments</a:t>
            </a:r>
          </a:p>
          <a:p>
            <a:r>
              <a:rPr lang="en-US" smtClean="0"/>
              <a:t>Result 2</a:t>
            </a:r>
          </a:p>
          <a:p>
            <a:r>
              <a:rPr lang="en-US" smtClean="0"/>
              <a:t>Result 3</a:t>
            </a:r>
            <a:endParaRPr lang="en-US" dirty="0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smtClean="0"/>
              <a:t>Future Ideas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2"/>
          </p:nvPr>
        </p:nvSpPr>
        <p:spPr/>
        <p:txBody>
          <a:bodyPr/>
          <a:lstStyle/>
          <a:p>
            <a:r>
              <a:rPr lang="en-US" smtClean="0"/>
              <a:t>Adding Knobs for Controllin</a:t>
            </a:r>
            <a:r>
              <a:rPr lang="en-US" smtClean="0"/>
              <a:t>g Sampling rate and Zooming in the waveform for more flexible control</a:t>
            </a:r>
            <a:endParaRPr lang="en-US" smtClean="0"/>
          </a:p>
          <a:p>
            <a:r>
              <a:rPr lang="en-US" smtClean="0"/>
              <a:t>Including on board storage  and USB connection for data logging</a:t>
            </a:r>
          </a:p>
          <a:p>
            <a:r>
              <a:rPr lang="en-US" smtClean="0"/>
              <a:t>Adding flexible input circuitry </a:t>
            </a:r>
          </a:p>
          <a:p>
            <a:r>
              <a:rPr lang="en-US" smtClean="0"/>
              <a:t>Design  on PCB to reduce further  cost and size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smtClean="0"/>
              <a:t>FFT algorithm  </a:t>
            </a:r>
            <a:r>
              <a:rPr lang="en-US" smtClean="0">
                <a:hlinkClick r:id="rId12"/>
              </a:rPr>
              <a:t>http://staff.science.nus.edu.sg/~phywjs/CZ5101/fft.c</a:t>
            </a:r>
            <a:r>
              <a:rPr lang="en-US" smtClean="0"/>
              <a:t> written by </a:t>
            </a:r>
            <a:r>
              <a:rPr lang="en-IN" b="1" smtClean="0"/>
              <a:t>Wang Jian-Sheng.</a:t>
            </a:r>
          </a:p>
          <a:p>
            <a:r>
              <a:rPr lang="en-US" smtClean="0"/>
              <a:t>Project source at </a:t>
            </a:r>
            <a:r>
              <a:rPr lang="en-US" b="1" i="1" smtClean="0">
                <a:solidFill>
                  <a:srgbClr val="002060"/>
                </a:solidFill>
              </a:rPr>
              <a:t>https://github.com/ajinkyagorad/LPC_2148_OSCLLOSCOPE </a:t>
            </a:r>
            <a:r>
              <a:rPr lang="en-US" i="1" smtClean="0">
                <a:solidFill>
                  <a:srgbClr val="002060"/>
                </a:solidFill>
              </a:rPr>
              <a:t> 	</a:t>
            </a:r>
          </a:p>
          <a:p>
            <a:endParaRPr lang="en-IN" b="1" smtClean="0"/>
          </a:p>
          <a:p>
            <a:endParaRPr lang="en-IN" b="1" smtClean="0"/>
          </a:p>
          <a:p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3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0" b="27960"/>
          <a:stretch>
            <a:fillRect/>
          </a:stretch>
        </p:blipFill>
        <p:spPr>
          <a:xfrm>
            <a:off x="28346400" y="0"/>
            <a:ext cx="15544800" cy="3842445"/>
          </a:xfrm>
        </p:spPr>
      </p:pic>
      <p:pic>
        <p:nvPicPr>
          <p:cNvPr id="29" name="Content Placeholder 28"/>
          <p:cNvPicPr>
            <a:picLocks noGrp="1" noChangeAspect="1"/>
          </p:cNvPicPr>
          <p:nvPr>
            <p:ph sz="quarter" idx="32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563" y="7113588"/>
            <a:ext cx="9753600" cy="7315200"/>
          </a:xfrm>
        </p:spPr>
      </p:pic>
      <p:sp>
        <p:nvSpPr>
          <p:cNvPr id="35" name="Content Placeholder 16"/>
          <p:cNvSpPr txBox="1">
            <a:spLocks/>
          </p:cNvSpPr>
          <p:nvPr/>
        </p:nvSpPr>
        <p:spPr>
          <a:xfrm>
            <a:off x="15697200" y="24484584"/>
            <a:ext cx="12801600" cy="7296912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Software  written in embedded C++ on ARM7 LPC21xx processor family with OOP (Object  Oriented Programming)</a:t>
            </a:r>
          </a:p>
          <a:p>
            <a:r>
              <a:rPr lang="en-US" dirty="0" smtClean="0"/>
              <a:t>Following are some of the specs</a:t>
            </a:r>
          </a:p>
          <a:p>
            <a:pPr lvl="1"/>
            <a:r>
              <a:rPr lang="en-US" dirty="0" smtClean="0"/>
              <a:t>60MHz Operation</a:t>
            </a:r>
          </a:p>
          <a:p>
            <a:pPr lvl="1"/>
            <a:r>
              <a:rPr lang="en-US" dirty="0" smtClean="0"/>
              <a:t>3.3 V operation and current  consumption of __ in normal use</a:t>
            </a:r>
          </a:p>
          <a:p>
            <a:pPr lvl="1"/>
            <a:endParaRPr lang="en-US" dirty="0"/>
          </a:p>
        </p:txBody>
      </p:sp>
      <p:sp>
        <p:nvSpPr>
          <p:cNvPr id="36" name="Content Placeholder 16"/>
          <p:cNvSpPr txBox="1">
            <a:spLocks/>
          </p:cNvSpPr>
          <p:nvPr/>
        </p:nvSpPr>
        <p:spPr>
          <a:xfrm>
            <a:off x="32705778" y="32082363"/>
            <a:ext cx="9674941" cy="836037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45720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" indent="-457200" algn="l" defTabSz="438912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Contact Mail : </a:t>
            </a:r>
            <a:r>
              <a:rPr lang="en-US" i="1" dirty="0" smtClean="0">
                <a:solidFill>
                  <a:srgbClr val="002060"/>
                </a:solidFill>
                <a:hlinkClick r:id="rId15"/>
              </a:rPr>
              <a:t>ajinkyagorad@gmail.com</a:t>
            </a:r>
            <a:endParaRPr lang="en-US" i="1" dirty="0">
              <a:solidFill>
                <a:srgbClr val="002060"/>
              </a:solidFill>
            </a:endParaRPr>
          </a:p>
        </p:txBody>
      </p:sp>
      <p:pic>
        <p:nvPicPr>
          <p:cNvPr id="1030" name="Picture 6" descr="http://www.chem.iitb.ac.in/ns/images/iitb_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" y="304961"/>
            <a:ext cx="162877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97200" y="16440912"/>
            <a:ext cx="11658600" cy="53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poster</Template>
  <TotalTime>0</TotalTime>
  <Words>311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Science Poster</vt:lpstr>
      <vt:lpstr>Digital Oscilloscope …Electrical Engineer’s Stethoscope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2015-09-26T15:50:32Z</dcterms:created>
  <dcterms:modified xsi:type="dcterms:W3CDTF">2015-10-02T14:34:47Z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